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30"/>
  </p:notesMasterIdLst>
  <p:handoutMasterIdLst>
    <p:handoutMasterId r:id="rId31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0778-2508-161D-8BC7-1C849128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3C654-093E-BBBD-3F52-1A4AE0319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F949E-E2C0-3A11-2856-0558E0F3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0507-9FA3-C31A-39E5-3A95DECBE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3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E33C-26EC-5168-8DAB-7D9285B2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981CD-A53F-764A-0D54-BD992B8EC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4F586-77D0-D1AE-9747-7C6E3847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51FC-9B18-8500-4254-B27C7584B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4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3C95-246F-FC72-0115-62254B87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258CD-5B93-B271-3F92-677BEB53C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1FF1-55BA-F105-B835-3C1231B9F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DF6F-C0F1-B907-853C-A2A725BF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4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A7AD-E4B6-FCF4-C1E0-34F5A085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851FF-60A7-0369-1F0D-D9E605A85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741AC-C237-E61C-60B9-0D2FCD510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BEA45-9048-6A40-A944-5786518C9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4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ADC4-B7CC-4893-5ECF-403A45E3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73DEA-CFBD-3987-5283-56E31EB76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D0868-AF44-D0E2-094B-498BD438B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8FC9-6928-D564-E6C1-3FBE68A3C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02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EF41-FF49-EE9D-5258-2EE32FAE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77E07-37A8-EF75-A343-74039CF16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BC696-A7F4-F270-B61A-802479CA4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348C-774C-A73E-DFA7-3E1B2AA18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88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2935-41B9-6B8A-5E3A-E46651B4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5AD63-FD5E-83BB-A356-78A64B3AF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9F3F9-3708-BCEF-B6C2-69B93296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CA7E-6626-B3F2-E22F-354A2792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3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slide" Target="slide2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11" Type="http://schemas.openxmlformats.org/officeDocument/2006/relationships/slide" Target="slide25.xml"/><Relationship Id="rId5" Type="http://schemas.openxmlformats.org/officeDocument/2006/relationships/image" Target="../media/image5.png"/><Relationship Id="rId10" Type="http://schemas.openxmlformats.org/officeDocument/2006/relationships/slide" Target="slide24.xml"/><Relationship Id="rId4" Type="http://schemas.openxmlformats.org/officeDocument/2006/relationships/slide" Target="slide19.xml"/><Relationship Id="rId9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ADD10E-16E2-CFB3-4EED-A3044EC4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D31FB7C4-82E1-7B89-D047-D8B9C7CE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546F21E9-96D5-C513-B8B1-EF2500292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53723-9265-B677-5A1E-FB1E2CF0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ACA5-ADB8-8E07-DAC6-DDA2A69A0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Register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E4272-F8B0-3552-6AE2-18A3A35DB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user interface layout and flow for the registration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0F513-93ED-4E97-EB2E-EEEAC921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C54D454B-98F9-95E7-5EC5-A760F2C2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6B4C-586C-680B-E6AF-2725803A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BEDE-6F0C-57E7-1960-EC20ED35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Login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1AF25-E490-A0D5-15F1-29EDCA16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Depicts the user interface design for the login process, focusing on accessibility and ease of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BD3A9-72C7-88F8-DE54-23F5F7C1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515DB963-90BD-95F9-9A91-B34506C4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E0B8-3E38-790F-8F51-68109CC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D370-4B8F-1414-2B4C-1F3686FE1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Profile management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A71B-E029-932B-5DE1-23686FED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Outlines the interface for managing user profiles, including viewing and editing personal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92708-47EA-640F-06F3-80DCF64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6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E3DE5C2C-423E-C1DA-7090-D4DAD519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DFB9-3E4D-FED1-0A1A-B938AA29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852E-0494-57CC-9F9D-6EE561F1D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booking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9A63F-AA62-11E1-4B18-E0D71C5A9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Showcases the user interface for scheduling appointments, emphasizing simplicity and workflow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4CC68-1D44-7226-5C4E-0C2B9565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0B411670-334F-4F3B-5E7D-3F6B4177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23B0-FC5E-0A7F-69E7-FAC4B166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0F4A-F295-9473-99A1-08A9A5D6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History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DC648-FA4D-FD7D-4D01-9BB840E1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Displays the interface for viewing past appointments, providing users with detailed history and status 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C959D-D5F7-F7CA-7CBF-81BAAE18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8CA9BBD-7039-B3F1-1F36-9E44801A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3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AE71-24EC-316D-14C1-F8FBAEE8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6152-DC87-1B0D-78B6-F0801DA18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Schedule availability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BBB0C-FDEC-9A5D-E077-522E09C12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Presents the interface for managing and displaying available time slots for appointments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C353-2A79-837E-7A2C-CC4AB0E4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6C847DE-67F1-5008-87E0-F67FE81C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C365B-1F1D-1CBF-39A4-467A4858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FD41-09C1-F600-8464-E61E2AEF5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Reports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C2FEB-2F9C-04FD-D1FF-D8DABD014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layout for generating and viewing reports, focusing on data visualization and </a:t>
            </a:r>
            <a:r>
              <a:rPr lang="en-US"/>
              <a:t>user accessibility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B0BF4-8406-EBBF-1899-0C4001BE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0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2AC09DC0-C735-801E-65F4-8CD98DA08B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635B0F7-F1C4-1AD7-D35D-A169B653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2" y="4152905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3D1D5967-8977-1A7C-6251-26F24847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30" y="4561337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98611FA-AAB9-946D-BBC9-A97E6D02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78" y="497659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4823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231136"/>
            <a:ext cx="3606800" cy="436168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Schedule Availability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B1059437-086E-50D9-B49F-DE18039B6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42" y="3759713"/>
            <a:ext cx="274320" cy="27432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91ECA65E-7A9A-DA33-9987-D4234B1DD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85" y="4137660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7432D26A-AC30-79E4-5C0F-C7933C329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338" y="4570481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F4ABDEB9-5E66-A2C7-740F-181A7123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700" y="4963673"/>
            <a:ext cx="274320" cy="274320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D4D41EF9-925E-4BE2-5FE9-8CB4C27E8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54" y="5356865"/>
            <a:ext cx="274320" cy="274320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837B36A1-C841-43DD-6A9D-D6D7612E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4" y="5778248"/>
            <a:ext cx="274320" cy="274320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E0EBBD75-6337-7195-AE3D-50159D9C8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884" y="619042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111</TotalTime>
  <Words>655</Words>
  <Application>Microsoft Office PowerPoint</Application>
  <PresentationFormat>Widescreen</PresentationFormat>
  <Paragraphs>139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  <vt:lpstr>Register wireframe</vt:lpstr>
      <vt:lpstr>Login wireframe</vt:lpstr>
      <vt:lpstr>Profile management wireframe</vt:lpstr>
      <vt:lpstr>Appointment booking wireframe</vt:lpstr>
      <vt:lpstr>Appointment History wireframe</vt:lpstr>
      <vt:lpstr>Schedule availability wireframe</vt:lpstr>
      <vt:lpstr>Reports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54</cp:revision>
  <dcterms:created xsi:type="dcterms:W3CDTF">2025-04-29T03:36:39Z</dcterms:created>
  <dcterms:modified xsi:type="dcterms:W3CDTF">2025-04-30T04:59:59Z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